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57" r:id="rId5"/>
    <p:sldId id="260" r:id="rId6"/>
    <p:sldId id="259" r:id="rId7"/>
    <p:sldId id="261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606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E4EFAE-AA9A-4D30-9F9A-B3E10BF66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BA8BABF-0374-4041-A3D5-9D7A5E3C4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583CA6F-92CE-4181-A64F-ED8D8E06E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8B4696-4B99-48B4-A125-B30611FFB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CA7758-DC02-4CA5-9C36-7303468EF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7064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F9F3BF-7AC0-46DA-AAAA-BF10431B8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0E4A6-D8FF-447C-A32B-EFB86C8AA4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2020E99-FE79-4D06-9E58-A816E7B40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6975DD-A231-4A2A-9051-7A04F47B5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41D6B0-7562-492C-AB77-1A057CD9E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8042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AA145E9-0406-4FCC-B0A1-1B7251939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8C77E84-8F8D-42E2-ABDD-35E864E6E6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147083-C67A-46C1-A65F-1E18CF723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09B9BA-752C-4A3A-80D4-FA01CFBFD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B81C23-20D7-4DA1-870E-415CD4C58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4132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7786A2-2E01-4219-9982-114575533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9C1738-A570-4A28-8A47-5A94DC9A6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F47A59-280B-4EB9-BBB7-77B2022E0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0233B6-6ED2-400E-8DAE-A619661A3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27BEF4-D864-41AD-ADA6-F75BF2064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7356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A2C032-4E0E-4A51-A3D5-43F78B9F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DC4D103-B2E7-4259-BFF8-EEE0052B1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64574D-7128-4E42-9E6F-2775D6D4B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569E50-8EEE-459F-8916-2BF426CE4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E9AB50-0091-4984-9EE7-A8E6E0E1A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15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AAC2AF-AE77-4173-8E77-5C29E834B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7FA9E9-CC7A-459C-86B0-4C50A5B8EF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0C51533-6934-4516-B0AD-26EFDC9F3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BF87F6B-F44C-4B8E-9485-FF60FCF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CA3D4D7-75E4-4295-B282-893CDF129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BC49EF7-CBC4-4AA3-A443-AE3972F80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7785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5521CA-1271-4E47-AAB2-263946E63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7A71B7-63A1-4462-8782-805792F98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5583722-2FCB-4890-BDE2-D7EAE095B4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A4034F-298A-4AF6-BAE8-9F94D31771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57ED809-ECE2-4DA8-90AE-53D35D1EA8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1E580F6-8157-43D7-ADF6-565404CFC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8DBDE03-1363-44DC-B203-A8DC45EA0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F7CA161-1638-4245-A20B-44C2C7EB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9105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290595-3F2D-4A2B-AFA6-69E2C6583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F74B5DF-C8DB-48D7-8E87-EAE8C8C62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00B9F9F-E9EB-42E6-A691-0230BA6FD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66D7CBA-CD01-416B-B128-729BD57B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217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574EE11-45FC-4125-8BF9-FF4300465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B0D52A5-CA39-40AD-9AA4-E162644E8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D443754-4D24-417F-B465-141A26FF7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077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A60007-4D43-44BE-A566-2D81275A2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828ABBC-DFC0-4105-AB86-CE03DA69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58D26B8-18C0-4B54-BCBC-49EE625D0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630D001-FA80-4DD0-B664-DF1EE1DAC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816BD47-5287-4FE9-9859-2C5AA7565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3783E68-992C-4336-A2EA-7899A6BFF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5232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C5FA64-1E13-437E-8BA4-136DB2B9B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D290771-EE73-40A3-A9E4-768C83F39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8F9EED6-4EB8-42E8-B51A-2408304BC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AB24F22-E986-494C-9C29-4AC800312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2F02CE-CED5-4E4B-9AB5-8FAE81E62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E773941-5720-47D3-9334-582976876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4835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35E07E4-E45C-4065-9839-18C5560B3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E6A07E-19BF-4366-98CA-4D295678F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E3BEA2-4073-4AD2-8E17-13AFD114E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19E12-D842-4DDE-A446-A2ABF32710C9}" type="datetimeFigureOut">
              <a:rPr lang="fr-FR" smtClean="0"/>
              <a:t>15/12/2019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CEE71B-29BE-458D-BFF8-7A7A4971F3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43A78A-00BB-49DD-9814-8972208311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3C6DD-1EAA-4711-97C2-C59FA26B83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8192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9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11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D61528F-5726-4A09-83E9-13F1E0F988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065" y="5342454"/>
            <a:ext cx="9435152" cy="789673"/>
          </a:xfrm>
        </p:spPr>
        <p:txBody>
          <a:bodyPr anchor="ctr">
            <a:normAutofit/>
          </a:bodyPr>
          <a:lstStyle/>
          <a:p>
            <a:r>
              <a:rPr lang="fr-FR" sz="4000" dirty="0">
                <a:solidFill>
                  <a:schemeClr val="bg1"/>
                </a:solidFill>
              </a:rPr>
              <a:t>Vue générale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7795DFA-888F-47E2-B44E-DE1D3B3E4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058957"/>
          </a:xfrm>
          <a:custGeom>
            <a:avLst/>
            <a:gdLst>
              <a:gd name="connsiteX0" fmla="*/ 0 w 12192000"/>
              <a:gd name="connsiteY0" fmla="*/ 0 h 5058957"/>
              <a:gd name="connsiteX1" fmla="*/ 12192000 w 12192000"/>
              <a:gd name="connsiteY1" fmla="*/ 0 h 5058957"/>
              <a:gd name="connsiteX2" fmla="*/ 12192000 w 12192000"/>
              <a:gd name="connsiteY2" fmla="*/ 259692 h 5058957"/>
              <a:gd name="connsiteX3" fmla="*/ 12192000 w 12192000"/>
              <a:gd name="connsiteY3" fmla="*/ 3542069 h 5058957"/>
              <a:gd name="connsiteX4" fmla="*/ 12192000 w 12192000"/>
              <a:gd name="connsiteY4" fmla="*/ 3734194 h 5058957"/>
              <a:gd name="connsiteX5" fmla="*/ 12192000 w 12192000"/>
              <a:gd name="connsiteY5" fmla="*/ 4710012 h 5058957"/>
              <a:gd name="connsiteX6" fmla="*/ 12113803 w 12192000"/>
              <a:gd name="connsiteY6" fmla="*/ 4718295 h 5058957"/>
              <a:gd name="connsiteX7" fmla="*/ 6753597 w 12192000"/>
              <a:gd name="connsiteY7" fmla="*/ 5041852 h 5058957"/>
              <a:gd name="connsiteX8" fmla="*/ 400746 w 12192000"/>
              <a:gd name="connsiteY8" fmla="*/ 4870509 h 5058957"/>
              <a:gd name="connsiteX9" fmla="*/ 0 w 12192000"/>
              <a:gd name="connsiteY9" fmla="*/ 4833533 h 5058957"/>
              <a:gd name="connsiteX10" fmla="*/ 0 w 12192000"/>
              <a:gd name="connsiteY10" fmla="*/ 3734194 h 5058957"/>
              <a:gd name="connsiteX11" fmla="*/ 0 w 12192000"/>
              <a:gd name="connsiteY11" fmla="*/ 3542069 h 5058957"/>
              <a:gd name="connsiteX12" fmla="*/ 0 w 12192000"/>
              <a:gd name="connsiteY12" fmla="*/ 259692 h 505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5058957">
                <a:moveTo>
                  <a:pt x="0" y="0"/>
                </a:moveTo>
                <a:lnTo>
                  <a:pt x="12192000" y="0"/>
                </a:lnTo>
                <a:lnTo>
                  <a:pt x="12192000" y="259692"/>
                </a:lnTo>
                <a:lnTo>
                  <a:pt x="12192000" y="3542069"/>
                </a:lnTo>
                <a:lnTo>
                  <a:pt x="12192000" y="3734194"/>
                </a:lnTo>
                <a:lnTo>
                  <a:pt x="12192000" y="4710012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0" y="4833533"/>
                </a:lnTo>
                <a:lnTo>
                  <a:pt x="0" y="3734194"/>
                </a:lnTo>
                <a:lnTo>
                  <a:pt x="0" y="3542069"/>
                </a:lnTo>
                <a:lnTo>
                  <a:pt x="0" y="259692"/>
                </a:lnTo>
                <a:close/>
              </a:path>
            </a:pathLst>
          </a:custGeom>
          <a:solidFill>
            <a:schemeClr val="bg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2F8B852-86BF-4B79-998E-CE41BD611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508" y="537560"/>
            <a:ext cx="657225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068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" name="Rectangle 136">
            <a:extLst>
              <a:ext uri="{FF2B5EF4-FFF2-40B4-BE49-F238E27FC236}">
                <a16:creationId xmlns:a16="http://schemas.microsoft.com/office/drawing/2014/main" id="{AB486EAD-5FB0-4804-9C9B-47E6E058EC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5" name="Group 138">
            <a:extLst>
              <a:ext uri="{FF2B5EF4-FFF2-40B4-BE49-F238E27FC236}">
                <a16:creationId xmlns:a16="http://schemas.microsoft.com/office/drawing/2014/main" id="{F97994D4-82A6-4497-A008-523C6535B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FCFC57EF-1896-4DF2-9961-827413A8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0A8DCB3B-0DFB-4E57-BC37-AF4DDB9C5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90CF7BAB-0B9A-4DE7-B51C-E5C38D1F0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12FF5020-C21B-4356-8226-5E63EFED2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E4B1F20A-CA2F-4272-BC96-EFF641150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F8A7B651-F1DD-472E-9648-01CBC6442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57A112E9-C7DF-41D9-AB34-2A57CFCF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F1002F06-78D9-4E05-8D4A-DC3778465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93646C90-203E-47E4-B9F7-D71C6CF0F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3DD876C9-6011-4DC6-B120-861286B8B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18B065AD-CF9B-48A0-8B2E-EECF5509A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E171CA00-2B4A-4CE1-8813-06D399ABA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25AFC3EA-49AB-4D32-8CD7-EF5109CFB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>
              <a:extLst>
                <a:ext uri="{FF2B5EF4-FFF2-40B4-BE49-F238E27FC236}">
                  <a16:creationId xmlns:a16="http://schemas.microsoft.com/office/drawing/2014/main" id="{25AA3FF3-79F4-4E28-B1FC-7C65A76EE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>
              <a:extLst>
                <a:ext uri="{FF2B5EF4-FFF2-40B4-BE49-F238E27FC236}">
                  <a16:creationId xmlns:a16="http://schemas.microsoft.com/office/drawing/2014/main" id="{883D0E37-CDD3-4E06-A69B-927B4F4240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>
              <a:extLst>
                <a:ext uri="{FF2B5EF4-FFF2-40B4-BE49-F238E27FC236}">
                  <a16:creationId xmlns:a16="http://schemas.microsoft.com/office/drawing/2014/main" id="{4CC6B186-44C3-4BEB-B48E-B0A96693B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>
              <a:extLst>
                <a:ext uri="{FF2B5EF4-FFF2-40B4-BE49-F238E27FC236}">
                  <a16:creationId xmlns:a16="http://schemas.microsoft.com/office/drawing/2014/main" id="{6E892143-A65F-4075-ABC7-606C60EA0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E03A1150-7001-4F8E-9DBD-BC5871EFF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693691C8-2594-4D88-B8BF-C39A01D00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2" name="Image 31">
            <a:extLst>
              <a:ext uri="{FF2B5EF4-FFF2-40B4-BE49-F238E27FC236}">
                <a16:creationId xmlns:a16="http://schemas.microsoft.com/office/drawing/2014/main" id="{30B046BE-B902-40D5-87D3-4BE337ACBE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0" r="13263" b="1"/>
          <a:stretch/>
        </p:blipFill>
        <p:spPr>
          <a:xfrm>
            <a:off x="20" y="10"/>
            <a:ext cx="6054528" cy="4120995"/>
          </a:xfrm>
          <a:prstGeom prst="rect">
            <a:avLst/>
          </a:prstGeom>
          <a:ln w="12700">
            <a:noFill/>
          </a:ln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C8ED24F7-10DE-40F9-BA22-6A886CA060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8" r="22620" b="2"/>
          <a:stretch/>
        </p:blipFill>
        <p:spPr>
          <a:xfrm>
            <a:off x="6137148" y="10"/>
            <a:ext cx="6054548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166" name="Group 159">
            <a:extLst>
              <a:ext uri="{FF2B5EF4-FFF2-40B4-BE49-F238E27FC236}">
                <a16:creationId xmlns:a16="http://schemas.microsoft.com/office/drawing/2014/main" id="{28919D57-A69F-4F84-A715-8D4F6F558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61" name="Isosceles Triangle 39">
              <a:extLst>
                <a:ext uri="{FF2B5EF4-FFF2-40B4-BE49-F238E27FC236}">
                  <a16:creationId xmlns:a16="http://schemas.microsoft.com/office/drawing/2014/main" id="{F12B9C60-0B52-41AF-A8D7-1CC57DE0F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53B17761-953A-4DC3-BDD0-1C4ACE7F0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D5C80DB-9D61-47CE-99D3-F6D82DB06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Couché de soleil / Vue de nuit 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24115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AB486EAD-5FB0-4804-9C9B-47E6E058EC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97994D4-82A6-4497-A008-523C6535B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FCFC57EF-1896-4DF2-9961-827413A8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0A8DCB3B-0DFB-4E57-BC37-AF4DDB9C5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90CF7BAB-0B9A-4DE7-B51C-E5C38D1F0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12FF5020-C21B-4356-8226-5E63EFED2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E4B1F20A-CA2F-4272-BC96-EFF641150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F8A7B651-F1DD-472E-9648-01CBC6442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57A112E9-C7DF-41D9-AB34-2A57CFCF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F1002F06-78D9-4E05-8D4A-DC3778465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93646C90-203E-47E4-B9F7-D71C6CF0F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3DD876C9-6011-4DC6-B120-861286B8B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18B065AD-CF9B-48A0-8B2E-EECF5509A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E171CA00-2B4A-4CE1-8813-06D399ABA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25AFC3EA-49AB-4D32-8CD7-EF5109CFB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25AA3FF3-79F4-4E28-B1FC-7C65A76EE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883D0E37-CDD3-4E06-A69B-927B4F4240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CC6B186-44C3-4BEB-B48E-B0A96693B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6E892143-A65F-4075-ABC7-606C60EA0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E03A1150-7001-4F8E-9DBD-BC5871EFF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693691C8-2594-4D88-B8BF-C39A01D00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4" name="Image 33">
            <a:extLst>
              <a:ext uri="{FF2B5EF4-FFF2-40B4-BE49-F238E27FC236}">
                <a16:creationId xmlns:a16="http://schemas.microsoft.com/office/drawing/2014/main" id="{BE9E8B22-6504-4C8A-9038-5DB4AAB692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8" r="-2" b="-2"/>
          <a:stretch/>
        </p:blipFill>
        <p:spPr>
          <a:xfrm>
            <a:off x="20" y="10"/>
            <a:ext cx="6054528" cy="4120995"/>
          </a:xfrm>
          <a:prstGeom prst="rect">
            <a:avLst/>
          </a:prstGeom>
          <a:ln w="12700">
            <a:noFill/>
          </a:ln>
        </p:spPr>
      </p:pic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F860922D-DB02-45DD-B962-52F7DBB671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5" r="-2" b="-2"/>
          <a:stretch/>
        </p:blipFill>
        <p:spPr>
          <a:xfrm>
            <a:off x="6137148" y="10"/>
            <a:ext cx="6054548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28919D57-A69F-4F84-A715-8D4F6F558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63" name="Isosceles Triangle 39">
              <a:extLst>
                <a:ext uri="{FF2B5EF4-FFF2-40B4-BE49-F238E27FC236}">
                  <a16:creationId xmlns:a16="http://schemas.microsoft.com/office/drawing/2014/main" id="{F12B9C60-0B52-41AF-A8D7-1CC57DE0F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53B17761-953A-4DC3-BDD0-1C4ACE7F0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F8B2FB8-0579-4918-8F75-D0880462B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Skybox</a:t>
            </a:r>
          </a:p>
        </p:txBody>
      </p:sp>
    </p:spTree>
    <p:extLst>
      <p:ext uri="{BB962C8B-B14F-4D97-AF65-F5344CB8AC3E}">
        <p14:creationId xmlns:p14="http://schemas.microsoft.com/office/powerpoint/2010/main" val="327383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74090F5-A1E3-4356-A9CB-370A32682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8040" y="4839498"/>
            <a:ext cx="5093596" cy="177782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000" kern="1200" dirty="0">
                <a:latin typeface="+mj-lt"/>
                <a:ea typeface="+mj-ea"/>
                <a:cs typeface="+mj-cs"/>
              </a:rPr>
              <a:t>Les </a:t>
            </a:r>
            <a:r>
              <a:rPr lang="en-US" sz="4000" kern="1200" dirty="0" err="1">
                <a:latin typeface="+mj-lt"/>
                <a:ea typeface="+mj-ea"/>
                <a:cs typeface="+mj-cs"/>
              </a:rPr>
              <a:t>Phares</a:t>
            </a:r>
            <a:endParaRPr lang="en-US" sz="4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C3ED103C-B7AA-4486-B3EB-4EF2C439B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4" b="615"/>
          <a:stretch/>
        </p:blipFill>
        <p:spPr>
          <a:xfrm>
            <a:off x="20" y="2872"/>
            <a:ext cx="12191980" cy="4595954"/>
          </a:xfrm>
          <a:custGeom>
            <a:avLst/>
            <a:gdLst>
              <a:gd name="connsiteX0" fmla="*/ 0 w 12192000"/>
              <a:gd name="connsiteY0" fmla="*/ 0 h 4621300"/>
              <a:gd name="connsiteX1" fmla="*/ 12192000 w 12192000"/>
              <a:gd name="connsiteY1" fmla="*/ 0 h 4621300"/>
              <a:gd name="connsiteX2" fmla="*/ 12192000 w 12192000"/>
              <a:gd name="connsiteY2" fmla="*/ 3104412 h 4621300"/>
              <a:gd name="connsiteX3" fmla="*/ 12192000 w 12192000"/>
              <a:gd name="connsiteY3" fmla="*/ 3296537 h 4621300"/>
              <a:gd name="connsiteX4" fmla="*/ 12192000 w 12192000"/>
              <a:gd name="connsiteY4" fmla="*/ 4272355 h 4621300"/>
              <a:gd name="connsiteX5" fmla="*/ 12113803 w 12192000"/>
              <a:gd name="connsiteY5" fmla="*/ 4280638 h 4621300"/>
              <a:gd name="connsiteX6" fmla="*/ 6753597 w 12192000"/>
              <a:gd name="connsiteY6" fmla="*/ 4604195 h 4621300"/>
              <a:gd name="connsiteX7" fmla="*/ 400746 w 12192000"/>
              <a:gd name="connsiteY7" fmla="*/ 4432852 h 4621300"/>
              <a:gd name="connsiteX8" fmla="*/ 0 w 12192000"/>
              <a:gd name="connsiteY8" fmla="*/ 4395876 h 4621300"/>
              <a:gd name="connsiteX9" fmla="*/ 0 w 12192000"/>
              <a:gd name="connsiteY9" fmla="*/ 3296537 h 4621300"/>
              <a:gd name="connsiteX10" fmla="*/ 0 w 12192000"/>
              <a:gd name="connsiteY10" fmla="*/ 3104412 h 462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21300">
                <a:moveTo>
                  <a:pt x="0" y="0"/>
                </a:moveTo>
                <a:lnTo>
                  <a:pt x="12192000" y="0"/>
                </a:lnTo>
                <a:lnTo>
                  <a:pt x="12192000" y="3104412"/>
                </a:lnTo>
                <a:lnTo>
                  <a:pt x="12192000" y="3296537"/>
                </a:lnTo>
                <a:lnTo>
                  <a:pt x="12192000" y="4272355"/>
                </a:lnTo>
                <a:lnTo>
                  <a:pt x="12113803" y="4280638"/>
                </a:lnTo>
                <a:cubicBezTo>
                  <a:pt x="10139508" y="4478587"/>
                  <a:pt x="8237152" y="4571590"/>
                  <a:pt x="6753597" y="4604195"/>
                </a:cubicBezTo>
                <a:cubicBezTo>
                  <a:pt x="4940362" y="4644044"/>
                  <a:pt x="2657278" y="4624714"/>
                  <a:pt x="400746" y="4432852"/>
                </a:cubicBezTo>
                <a:lnTo>
                  <a:pt x="0" y="4395876"/>
                </a:lnTo>
                <a:lnTo>
                  <a:pt x="0" y="3296537"/>
                </a:lnTo>
                <a:lnTo>
                  <a:pt x="0" y="310441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47073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9">
            <a:extLst>
              <a:ext uri="{FF2B5EF4-FFF2-40B4-BE49-F238E27FC236}">
                <a16:creationId xmlns:a16="http://schemas.microsoft.com/office/drawing/2014/main" id="{AB2FAF3C-F36A-4612-B00B-E737FEB1E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23420AEB-7D6F-4338-9CD8-7B9637617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9551E9D5-67C0-42B0-9796-909C1B9DF7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CB4C9E0-236E-426D-88FB-50ACF81BC9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A11A9AC-1E25-429F-A3A8-67DED3DF4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66E126C4-E1AC-4DDC-87CB-5D8B4605C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1DE6C75-DCE1-4942-8E8D-ECA1D1773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5459AD3-234D-4C3B-BD9C-92B3377BD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5593DA70-95B1-425C-BF35-F923099D6F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514C5B5-A5F4-4421-879B-17D39CA64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65685F-E0CE-4CA0-9ECE-F8AE4F3D5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556BC16-0C87-4FD9-A109-F5AB2056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D9A975C-A4CA-4A81-8CA9-BF5A2995F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5B9767C7-72DF-4C7F-8A04-C8D67B7156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693F6BB9-0055-42AC-8866-E65D92755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A9A3435-1B30-4618-BB50-E0369BD07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2D60252F-2011-4924-81EC-B25F50634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50B7881-58E3-4C9F-9ADB-04F92D4C4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A90BB2F-2D4A-40BD-90CE-5CF30EC8D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4DA0AE8C-7215-4A64-B19F-3F0F3E6A6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" name="Isosceles Triangle 39">
            <a:extLst>
              <a:ext uri="{FF2B5EF4-FFF2-40B4-BE49-F238E27FC236}">
                <a16:creationId xmlns:a16="http://schemas.microsoft.com/office/drawing/2014/main" id="{D8DAE7B8-0656-422E-9515-E10952688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892384" y="4386808"/>
            <a:ext cx="407233" cy="351063"/>
          </a:xfrm>
          <a:prstGeom prst="triangle">
            <a:avLst/>
          </a:prstGeom>
          <a:solidFill>
            <a:srgbClr val="F6D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70EA71A-0EFC-4F3D-973E-026EC8EB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256" y="4617720"/>
            <a:ext cx="8083296" cy="941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 err="1"/>
              <a:t>Gui</a:t>
            </a:r>
            <a:r>
              <a:rPr lang="en-US" sz="4000" dirty="0"/>
              <a:t> / Interface de gestion</a:t>
            </a:r>
          </a:p>
        </p:txBody>
      </p:sp>
      <p:sp>
        <p:nvSpPr>
          <p:cNvPr id="41" name="Rectangle 32">
            <a:extLst>
              <a:ext uri="{FF2B5EF4-FFF2-40B4-BE49-F238E27FC236}">
                <a16:creationId xmlns:a16="http://schemas.microsoft.com/office/drawing/2014/main" id="{A363DA99-BE95-4C06-82AA-917ED6556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2847" y="954593"/>
            <a:ext cx="6086306" cy="3432215"/>
          </a:xfrm>
          <a:prstGeom prst="rect">
            <a:avLst/>
          </a:prstGeom>
          <a:solidFill>
            <a:schemeClr val="bg1"/>
          </a:solidFill>
          <a:ln w="19050">
            <a:solidFill>
              <a:srgbClr val="F6D808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7FE2BA08-2852-444B-B12D-074646D0F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927" y="1416070"/>
            <a:ext cx="6048146" cy="2431263"/>
          </a:xfrm>
        </p:spPr>
      </p:pic>
    </p:spTree>
    <p:extLst>
      <p:ext uri="{BB962C8B-B14F-4D97-AF65-F5344CB8AC3E}">
        <p14:creationId xmlns:p14="http://schemas.microsoft.com/office/powerpoint/2010/main" val="2054420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7BB64AA-E2CB-4C43-B704-9BA8E6346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>
                <a:solidFill>
                  <a:srgbClr val="FFFFFF"/>
                </a:solidFill>
              </a:rPr>
              <a:t>Caméra</a:t>
            </a:r>
            <a:r>
              <a:rPr lang="en-US" sz="3600" dirty="0">
                <a:solidFill>
                  <a:srgbClr val="FFFFFF"/>
                </a:solidFill>
              </a:rPr>
              <a:t> Fixe</a:t>
            </a:r>
          </a:p>
        </p:txBody>
      </p:sp>
      <p:sp>
        <p:nvSpPr>
          <p:cNvPr id="84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2A3631E1-9A4C-4222-9EC4-6558EC1818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05" r="1" b="1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05915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2" name="Rectangle 151">
            <a:extLst>
              <a:ext uri="{FF2B5EF4-FFF2-40B4-BE49-F238E27FC236}">
                <a16:creationId xmlns:a16="http://schemas.microsoft.com/office/drawing/2014/main" id="{73A7DD73-8A96-4BF0-A5CB-29521D67A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DD616C58-ED33-4E84-A733-DCA69DC18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5" name="Freeform 5">
              <a:extLst>
                <a:ext uri="{FF2B5EF4-FFF2-40B4-BE49-F238E27FC236}">
                  <a16:creationId xmlns:a16="http://schemas.microsoft.com/office/drawing/2014/main" id="{3CB3D7AC-15A8-416D-8E2A-87FC6E4F19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6">
              <a:extLst>
                <a:ext uri="{FF2B5EF4-FFF2-40B4-BE49-F238E27FC236}">
                  <a16:creationId xmlns:a16="http://schemas.microsoft.com/office/drawing/2014/main" id="{CE53F732-5D07-47CC-8981-B66284ECA6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7">
              <a:extLst>
                <a:ext uri="{FF2B5EF4-FFF2-40B4-BE49-F238E27FC236}">
                  <a16:creationId xmlns:a16="http://schemas.microsoft.com/office/drawing/2014/main" id="{B543A3FA-BBFE-47C0-830E-AA7372D4E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8">
              <a:extLst>
                <a:ext uri="{FF2B5EF4-FFF2-40B4-BE49-F238E27FC236}">
                  <a16:creationId xmlns:a16="http://schemas.microsoft.com/office/drawing/2014/main" id="{9D15E8D2-D084-40D8-AD15-D3C122A7E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9">
              <a:extLst>
                <a:ext uri="{FF2B5EF4-FFF2-40B4-BE49-F238E27FC236}">
                  <a16:creationId xmlns:a16="http://schemas.microsoft.com/office/drawing/2014/main" id="{296351CE-D5ED-4303-B435-5E8C4662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0">
              <a:extLst>
                <a:ext uri="{FF2B5EF4-FFF2-40B4-BE49-F238E27FC236}">
                  <a16:creationId xmlns:a16="http://schemas.microsoft.com/office/drawing/2014/main" id="{907FE70D-6784-4013-98DC-E4583BB23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1">
              <a:extLst>
                <a:ext uri="{FF2B5EF4-FFF2-40B4-BE49-F238E27FC236}">
                  <a16:creationId xmlns:a16="http://schemas.microsoft.com/office/drawing/2014/main" id="{4C9C8CD9-E756-4CC1-B77F-7EF3447C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2">
              <a:extLst>
                <a:ext uri="{FF2B5EF4-FFF2-40B4-BE49-F238E27FC236}">
                  <a16:creationId xmlns:a16="http://schemas.microsoft.com/office/drawing/2014/main" id="{D101AAEA-C18E-4DD5-9A64-1F5C9519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3">
              <a:extLst>
                <a:ext uri="{FF2B5EF4-FFF2-40B4-BE49-F238E27FC236}">
                  <a16:creationId xmlns:a16="http://schemas.microsoft.com/office/drawing/2014/main" id="{18962F73-8020-435F-9376-CA2DAEF64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4">
              <a:extLst>
                <a:ext uri="{FF2B5EF4-FFF2-40B4-BE49-F238E27FC236}">
                  <a16:creationId xmlns:a16="http://schemas.microsoft.com/office/drawing/2014/main" id="{A0DF2141-D408-4880-BC1C-70C034A19C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5">
              <a:extLst>
                <a:ext uri="{FF2B5EF4-FFF2-40B4-BE49-F238E27FC236}">
                  <a16:creationId xmlns:a16="http://schemas.microsoft.com/office/drawing/2014/main" id="{DAA04512-3397-40B9-BD68-D9115A466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6">
              <a:extLst>
                <a:ext uri="{FF2B5EF4-FFF2-40B4-BE49-F238E27FC236}">
                  <a16:creationId xmlns:a16="http://schemas.microsoft.com/office/drawing/2014/main" id="{71B7506D-D973-4532-8CA8-82398AD4A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7">
              <a:extLst>
                <a:ext uri="{FF2B5EF4-FFF2-40B4-BE49-F238E27FC236}">
                  <a16:creationId xmlns:a16="http://schemas.microsoft.com/office/drawing/2014/main" id="{16AD43D2-E820-4AF7-BFEA-CCD9D4E1BD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8">
              <a:extLst>
                <a:ext uri="{FF2B5EF4-FFF2-40B4-BE49-F238E27FC236}">
                  <a16:creationId xmlns:a16="http://schemas.microsoft.com/office/drawing/2014/main" id="{F1F7E466-FCE2-46D9-B4FA-8C749C1987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9">
              <a:extLst>
                <a:ext uri="{FF2B5EF4-FFF2-40B4-BE49-F238E27FC236}">
                  <a16:creationId xmlns:a16="http://schemas.microsoft.com/office/drawing/2014/main" id="{ED837CC6-7EBF-409C-8F94-F7BCBEB2B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20">
              <a:extLst>
                <a:ext uri="{FF2B5EF4-FFF2-40B4-BE49-F238E27FC236}">
                  <a16:creationId xmlns:a16="http://schemas.microsoft.com/office/drawing/2014/main" id="{C63E684A-C7D9-4B0B-912C-40316868B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21">
              <a:extLst>
                <a:ext uri="{FF2B5EF4-FFF2-40B4-BE49-F238E27FC236}">
                  <a16:creationId xmlns:a16="http://schemas.microsoft.com/office/drawing/2014/main" id="{21C19421-5B7B-4A71-869C-948C1932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22">
              <a:extLst>
                <a:ext uri="{FF2B5EF4-FFF2-40B4-BE49-F238E27FC236}">
                  <a16:creationId xmlns:a16="http://schemas.microsoft.com/office/drawing/2014/main" id="{F89B89D6-FF21-438F-A0CD-00E62B770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23">
              <a:extLst>
                <a:ext uri="{FF2B5EF4-FFF2-40B4-BE49-F238E27FC236}">
                  <a16:creationId xmlns:a16="http://schemas.microsoft.com/office/drawing/2014/main" id="{C080A5FB-FD7F-4C5B-994D-BFE3670196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5" name="Image 14">
            <a:extLst>
              <a:ext uri="{FF2B5EF4-FFF2-40B4-BE49-F238E27FC236}">
                <a16:creationId xmlns:a16="http://schemas.microsoft.com/office/drawing/2014/main" id="{E51861D3-BDFD-4C83-8712-2BCF87D77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" r="-5" b="-5"/>
          <a:stretch/>
        </p:blipFill>
        <p:spPr>
          <a:xfrm>
            <a:off x="1" y="10"/>
            <a:ext cx="2977286" cy="4120995"/>
          </a:xfrm>
          <a:prstGeom prst="rect">
            <a:avLst/>
          </a:prstGeom>
          <a:ln w="12700">
            <a:noFill/>
          </a:ln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2A4064A-CEF7-456F-ACD8-B174AAE54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9" r="25241" b="3"/>
          <a:stretch/>
        </p:blipFill>
        <p:spPr>
          <a:xfrm>
            <a:off x="3064267" y="10"/>
            <a:ext cx="2988677" cy="4120995"/>
          </a:xfrm>
          <a:prstGeom prst="rect">
            <a:avLst/>
          </a:prstGeom>
          <a:ln w="12700"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834F106-AE42-470D-B845-A6888F0F62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10" r="26303" b="-3"/>
          <a:stretch/>
        </p:blipFill>
        <p:spPr>
          <a:xfrm>
            <a:off x="6136427" y="10"/>
            <a:ext cx="2990750" cy="4120995"/>
          </a:xfrm>
          <a:prstGeom prst="rect">
            <a:avLst/>
          </a:prstGeom>
          <a:ln w="12700"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C4EC90E-B364-4118-9085-E479CFF5F3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6" r="-5" b="-5"/>
          <a:stretch/>
        </p:blipFill>
        <p:spPr>
          <a:xfrm>
            <a:off x="9214714" y="10"/>
            <a:ext cx="2977286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175" name="Group 174">
            <a:extLst>
              <a:ext uri="{FF2B5EF4-FFF2-40B4-BE49-F238E27FC236}">
                <a16:creationId xmlns:a16="http://schemas.microsoft.com/office/drawing/2014/main" id="{E57BF28C-D275-4472-8AAA-80D9154A0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76" name="Isosceles Triangle 39">
              <a:extLst>
                <a:ext uri="{FF2B5EF4-FFF2-40B4-BE49-F238E27FC236}">
                  <a16:creationId xmlns:a16="http://schemas.microsoft.com/office/drawing/2014/main" id="{A613DD68-067F-4169-BF99-64087FC12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328D2ABF-C6B6-4883-BAD6-40FA39AA7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17E5D683-883D-4FAD-B4E2-5D9A327C5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Fumée colorée</a:t>
            </a:r>
          </a:p>
        </p:txBody>
      </p:sp>
    </p:spTree>
    <p:extLst>
      <p:ext uri="{BB962C8B-B14F-4D97-AF65-F5344CB8AC3E}">
        <p14:creationId xmlns:p14="http://schemas.microsoft.com/office/powerpoint/2010/main" val="2166987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21</Words>
  <Application>Microsoft Office PowerPoint</Application>
  <PresentationFormat>Grand écran</PresentationFormat>
  <Paragraphs>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Vue générale</vt:lpstr>
      <vt:lpstr>Couché de soleil / Vue de nuit </vt:lpstr>
      <vt:lpstr>Skybox</vt:lpstr>
      <vt:lpstr>Les Phares</vt:lpstr>
      <vt:lpstr>Gui / Interface de gestion</vt:lpstr>
      <vt:lpstr>Caméra Fixe</vt:lpstr>
      <vt:lpstr>Fumée colorée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Vue générale</dc:title>
  <dc:creator>martin morand</dc:creator>
  <cp:lastModifiedBy>Antoine</cp:lastModifiedBy>
  <cp:revision>3</cp:revision>
  <dcterms:created xsi:type="dcterms:W3CDTF">2019-12-15T14:33:04Z</dcterms:created>
  <dcterms:modified xsi:type="dcterms:W3CDTF">2019-12-15T15:11:00Z</dcterms:modified>
</cp:coreProperties>
</file>